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880995"/>
            <a:ext cx="727710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852170"/>
            <a:ext cx="11239500" cy="51530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860" y="2637155"/>
            <a:ext cx="4666615" cy="3757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952625"/>
            <a:ext cx="11334750" cy="2952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860" y="3213100"/>
            <a:ext cx="4666615" cy="290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28420"/>
            <a:ext cx="11334750" cy="42005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7760" y="3284855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3213100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99895"/>
            <a:ext cx="11287125" cy="3457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05" y="2924810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52270"/>
            <a:ext cx="11268075" cy="3552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615" y="2708910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85925"/>
            <a:ext cx="11334750" cy="3486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1860" y="2924810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37945"/>
            <a:ext cx="11382375" cy="4181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7760" y="3284855"/>
            <a:ext cx="4726940" cy="2481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804545"/>
            <a:ext cx="11096625" cy="5248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6005" y="2493010"/>
            <a:ext cx="395478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0235" y="2708910"/>
            <a:ext cx="3954780" cy="3562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